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5BBB"/>
    <a:srgbClr val="00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18E25-07F3-3603-D9C5-C2422DC6D955}" v="1" dt="2025-11-29T23:09:45.9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psa Bhujabal" userId="S::avipsabh@buffalo.edu::9face2cf-1f95-4ea5-9572-b25f7ae8453f" providerId="AD" clId="Web-{7C91AE99-2BD0-0B40-4B8F-6F8A5C1159C9}"/>
    <pc:docChg chg="modSld sldOrd">
      <pc:chgData name="Avipsa Bhujabal" userId="S::avipsabh@buffalo.edu::9face2cf-1f95-4ea5-9572-b25f7ae8453f" providerId="AD" clId="Web-{7C91AE99-2BD0-0B40-4B8F-6F8A5C1159C9}" dt="2025-11-24T04:43:34.519" v="536" actId="1076"/>
      <pc:docMkLst>
        <pc:docMk/>
      </pc:docMkLst>
    </pc:docChg>
  </pc:docChgLst>
  <pc:docChgLst>
    <pc:chgData name="Harshal Patil" userId="S::hpatil2@buffalo.edu::1ad620dc-0c40-4592-bf5d-287c6dac61d7" providerId="AD" clId="Web-{19318E25-07F3-3603-D9C5-C2422DC6D955}"/>
    <pc:docChg chg="modSld">
      <pc:chgData name="Harshal Patil" userId="S::hpatil2@buffalo.edu::1ad620dc-0c40-4592-bf5d-287c6dac61d7" providerId="AD" clId="Web-{19318E25-07F3-3603-D9C5-C2422DC6D955}" dt="2025-11-29T23:09:45.901" v="0" actId="1076"/>
      <pc:docMkLst>
        <pc:docMk/>
      </pc:docMkLst>
      <pc:sldChg chg="modSp">
        <pc:chgData name="Harshal Patil" userId="S::hpatil2@buffalo.edu::1ad620dc-0c40-4592-bf5d-287c6dac61d7" providerId="AD" clId="Web-{19318E25-07F3-3603-D9C5-C2422DC6D955}" dt="2025-11-29T23:09:45.901" v="0" actId="1076"/>
        <pc:sldMkLst>
          <pc:docMk/>
          <pc:sldMk cId="4096880257" sldId="265"/>
        </pc:sldMkLst>
        <pc:picChg chg="mod">
          <ac:chgData name="Harshal Patil" userId="S::hpatil2@buffalo.edu::1ad620dc-0c40-4592-bf5d-287c6dac61d7" providerId="AD" clId="Web-{19318E25-07F3-3603-D9C5-C2422DC6D955}" dt="2025-11-29T23:09:45.901" v="0" actId="1076"/>
          <ac:picMkLst>
            <pc:docMk/>
            <pc:sldMk cId="4096880257" sldId="265"/>
            <ac:picMk id="4099" creationId="{35DD6187-6E7F-C58F-1CB5-58EDB3E7545E}"/>
          </ac:picMkLst>
        </pc:picChg>
      </pc:sldChg>
    </pc:docChg>
  </pc:docChgLst>
  <pc:docChgLst>
    <pc:chgData name="Aarushi Jugran" userId="S::aarushij@buffalo.edu::cc511ac8-957d-4fa8-a7c1-9f9ed783130b" providerId="AD" clId="Web-{2BC3B608-D3C2-A508-C11D-2DC5DEF5A2E2}"/>
    <pc:docChg chg="modSld">
      <pc:chgData name="Aarushi Jugran" userId="S::aarushij@buffalo.edu::cc511ac8-957d-4fa8-a7c1-9f9ed783130b" providerId="AD" clId="Web-{2BC3B608-D3C2-A508-C11D-2DC5DEF5A2E2}" dt="2025-11-26T02:16:26.183" v="26" actId="1076"/>
      <pc:docMkLst>
        <pc:docMk/>
      </pc:docMkLst>
      <pc:sldChg chg="modSp">
        <pc:chgData name="Aarushi Jugran" userId="S::aarushij@buffalo.edu::cc511ac8-957d-4fa8-a7c1-9f9ed783130b" providerId="AD" clId="Web-{2BC3B608-D3C2-A508-C11D-2DC5DEF5A2E2}" dt="2025-11-26T02:16:26.183" v="26" actId="1076"/>
        <pc:sldMkLst>
          <pc:docMk/>
          <pc:sldMk cId="4096880257" sldId="265"/>
        </pc:sldMkLst>
        <pc:spChg chg="mod">
          <ac:chgData name="Aarushi Jugran" userId="S::aarushij@buffalo.edu::cc511ac8-957d-4fa8-a7c1-9f9ed783130b" providerId="AD" clId="Web-{2BC3B608-D3C2-A508-C11D-2DC5DEF5A2E2}" dt="2025-11-26T02:14:27.042" v="25" actId="20577"/>
          <ac:spMkLst>
            <pc:docMk/>
            <pc:sldMk cId="4096880257" sldId="265"/>
            <ac:spMk id="11" creationId="{0C62D3D2-6E51-78E5-B6C9-4CAAA4211780}"/>
          </ac:spMkLst>
        </pc:spChg>
        <pc:picChg chg="mod">
          <ac:chgData name="Aarushi Jugran" userId="S::aarushij@buffalo.edu::cc511ac8-957d-4fa8-a7c1-9f9ed783130b" providerId="AD" clId="Web-{2BC3B608-D3C2-A508-C11D-2DC5DEF5A2E2}" dt="2025-11-26T02:09:39.821" v="7" actId="1076"/>
          <ac:picMkLst>
            <pc:docMk/>
            <pc:sldMk cId="4096880257" sldId="265"/>
            <ac:picMk id="1040" creationId="{F811658F-6D8B-246B-4C3C-3B5B4221231C}"/>
          </ac:picMkLst>
        </pc:picChg>
        <pc:picChg chg="mod">
          <ac:chgData name="Aarushi Jugran" userId="S::aarushij@buffalo.edu::cc511ac8-957d-4fa8-a7c1-9f9ed783130b" providerId="AD" clId="Web-{2BC3B608-D3C2-A508-C11D-2DC5DEF5A2E2}" dt="2025-11-26T02:16:26.183" v="26" actId="1076"/>
          <ac:picMkLst>
            <pc:docMk/>
            <pc:sldMk cId="4096880257" sldId="265"/>
            <ac:picMk id="4123" creationId="{71B8891C-059C-467B-CC96-20DDBC298154}"/>
          </ac:picMkLst>
        </pc:picChg>
        <pc:cxnChg chg="mod">
          <ac:chgData name="Aarushi Jugran" userId="S::aarushij@buffalo.edu::cc511ac8-957d-4fa8-a7c1-9f9ed783130b" providerId="AD" clId="Web-{2BC3B608-D3C2-A508-C11D-2DC5DEF5A2E2}" dt="2025-11-26T02:11:14.197" v="20" actId="1076"/>
          <ac:cxnSpMkLst>
            <pc:docMk/>
            <pc:sldMk cId="4096880257" sldId="265"/>
            <ac:cxnSpMk id="53" creationId="{A961CFB6-0F6C-B58B-964D-6EFCA6300BAF}"/>
          </ac:cxnSpMkLst>
        </pc:cxnChg>
      </pc:sldChg>
    </pc:docChg>
  </pc:docChgLst>
  <pc:docChgLst>
    <pc:chgData name="Aarushi Jugran" userId="S::aarushij@buffalo.edu::cc511ac8-957d-4fa8-a7c1-9f9ed783130b" providerId="AD" clId="Web-{E7E3FA3B-7787-AE3A-CAAF-640550C09FE7}"/>
    <pc:docChg chg="modSld">
      <pc:chgData name="Aarushi Jugran" userId="S::aarushij@buffalo.edu::cc511ac8-957d-4fa8-a7c1-9f9ed783130b" providerId="AD" clId="Web-{E7E3FA3B-7787-AE3A-CAAF-640550C09FE7}" dt="2025-11-25T06:23:18.580" v="249" actId="20577"/>
      <pc:docMkLst>
        <pc:docMk/>
      </pc:docMkLst>
    </pc:docChg>
  </pc:docChgLst>
  <pc:docChgLst>
    <pc:chgData name="Avipsa Bhujabal" userId="S::avipsabh@buffalo.edu::9face2cf-1f95-4ea5-9572-b25f7ae8453f" providerId="AD" clId="Web-{A34B9076-1AB7-55F8-E99A-19958F26208F}"/>
    <pc:docChg chg="modSld">
      <pc:chgData name="Avipsa Bhujabal" userId="S::avipsabh@buffalo.edu::9face2cf-1f95-4ea5-9572-b25f7ae8453f" providerId="AD" clId="Web-{A34B9076-1AB7-55F8-E99A-19958F26208F}" dt="2025-11-25T16:55:34.648" v="351" actId="1076"/>
      <pc:docMkLst>
        <pc:docMk/>
      </pc:docMkLst>
    </pc:docChg>
  </pc:docChgLst>
  <pc:docChgLst>
    <pc:chgData name="Aarushi Jugran" userId="S::aarushij@buffalo.edu::cc511ac8-957d-4fa8-a7c1-9f9ed783130b" providerId="AD" clId="Web-{73928EBC-F5A0-3051-77C5-348FF45771B3}"/>
    <pc:docChg chg="modSld">
      <pc:chgData name="Aarushi Jugran" userId="S::aarushij@buffalo.edu::cc511ac8-957d-4fa8-a7c1-9f9ed783130b" providerId="AD" clId="Web-{73928EBC-F5A0-3051-77C5-348FF45771B3}" dt="2025-11-25T20:27:19.167" v="471" actId="1076"/>
      <pc:docMkLst>
        <pc:docMk/>
      </pc:docMkLst>
    </pc:docChg>
  </pc:docChgLst>
  <pc:docChgLst>
    <pc:chgData name="Aarushi Jugran" userId="S::aarushij@buffalo.edu::cc511ac8-957d-4fa8-a7c1-9f9ed783130b" providerId="AD" clId="Web-{2B8BA8B5-91F3-8186-8234-26817E9B92E4}"/>
    <pc:docChg chg="modSld">
      <pc:chgData name="Aarushi Jugran" userId="S::aarushij@buffalo.edu::cc511ac8-957d-4fa8-a7c1-9f9ed783130b" providerId="AD" clId="Web-{2B8BA8B5-91F3-8186-8234-26817E9B92E4}" dt="2025-11-25T06:02:11.609" v="226"/>
      <pc:docMkLst>
        <pc:docMk/>
      </pc:docMkLst>
    </pc:docChg>
  </pc:docChgLst>
  <pc:docChgLst>
    <pc:chgData name="Aarushi Jugran" userId="S::aarushij@buffalo.edu::cc511ac8-957d-4fa8-a7c1-9f9ed783130b" providerId="AD" clId="Web-{049C29C9-A6BD-89FB-6F2B-1D63EB935435}"/>
    <pc:docChg chg="modSld">
      <pc:chgData name="Aarushi Jugran" userId="S::aarushij@buffalo.edu::cc511ac8-957d-4fa8-a7c1-9f9ed783130b" providerId="AD" clId="Web-{049C29C9-A6BD-89FB-6F2B-1D63EB935435}" dt="2025-11-25T02:22:45.318" v="186"/>
      <pc:docMkLst>
        <pc:docMk/>
      </pc:docMkLst>
    </pc:docChg>
  </pc:docChgLst>
  <pc:docChgLst>
    <pc:chgData name="Harshal Patil" userId="S::hpatil2@buffalo.edu::1ad620dc-0c40-4592-bf5d-287c6dac61d7" providerId="AD" clId="Web-{90B58C6D-D61A-F204-F26A-452380E28975}"/>
    <pc:docChg chg="addSld delSld modSld">
      <pc:chgData name="Harshal Patil" userId="S::hpatil2@buffalo.edu::1ad620dc-0c40-4592-bf5d-287c6dac61d7" providerId="AD" clId="Web-{90B58C6D-D61A-F204-F26A-452380E28975}" dt="2025-11-24T06:49:10.138" v="229"/>
      <pc:docMkLst>
        <pc:docMk/>
      </pc:docMkLst>
    </pc:docChg>
  </pc:docChgLst>
  <pc:docChgLst>
    <pc:chgData name="Avipsa Bhujabal" userId="S::avipsabh@buffalo.edu::9face2cf-1f95-4ea5-9572-b25f7ae8453f" providerId="AD" clId="Web-{8701144E-C11C-5255-93B7-ACD5F0AB4E92}"/>
    <pc:docChg chg="delSld modSld">
      <pc:chgData name="Avipsa Bhujabal" userId="S::avipsabh@buffalo.edu::9face2cf-1f95-4ea5-9572-b25f7ae8453f" providerId="AD" clId="Web-{8701144E-C11C-5255-93B7-ACD5F0AB4E92}" dt="2025-11-26T02:18:32.738" v="5"/>
      <pc:docMkLst>
        <pc:docMk/>
      </pc:docMkLst>
      <pc:sldChg chg="modSp">
        <pc:chgData name="Avipsa Bhujabal" userId="S::avipsabh@buffalo.edu::9face2cf-1f95-4ea5-9572-b25f7ae8453f" providerId="AD" clId="Web-{8701144E-C11C-5255-93B7-ACD5F0AB4E92}" dt="2025-11-26T02:15:34.301" v="1" actId="1076"/>
        <pc:sldMkLst>
          <pc:docMk/>
          <pc:sldMk cId="4096880257" sldId="265"/>
        </pc:sldMkLst>
        <pc:spChg chg="mod">
          <ac:chgData name="Avipsa Bhujabal" userId="S::avipsabh@buffalo.edu::9face2cf-1f95-4ea5-9572-b25f7ae8453f" providerId="AD" clId="Web-{8701144E-C11C-5255-93B7-ACD5F0AB4E92}" dt="2025-11-26T02:15:34.301" v="1" actId="1076"/>
          <ac:spMkLst>
            <pc:docMk/>
            <pc:sldMk cId="4096880257" sldId="265"/>
            <ac:spMk id="11" creationId="{0C62D3D2-6E51-78E5-B6C9-4CAAA4211780}"/>
          </ac:spMkLst>
        </pc:spChg>
      </pc:sldChg>
    </pc:docChg>
  </pc:docChgLst>
  <pc:docChgLst>
    <pc:chgData name="Harshal Patil" userId="1ad620dc-0c40-4592-bf5d-287c6dac61d7" providerId="ADAL" clId="{EB95A40E-1EF1-6C41-9752-E50B66BF8F48}"/>
    <pc:docChg chg="undo custSel addSld delSld modSld sldOrd">
      <pc:chgData name="Harshal Patil" userId="1ad620dc-0c40-4592-bf5d-287c6dac61d7" providerId="ADAL" clId="{EB95A40E-1EF1-6C41-9752-E50B66BF8F48}" dt="2025-11-26T02:18:00.637" v="2909" actId="2696"/>
      <pc:docMkLst>
        <pc:docMk/>
      </pc:docMkLst>
      <pc:sldChg chg="addSp delSp modSp add mod ord">
        <pc:chgData name="Harshal Patil" userId="1ad620dc-0c40-4592-bf5d-287c6dac61d7" providerId="ADAL" clId="{EB95A40E-1EF1-6C41-9752-E50B66BF8F48}" dt="2025-11-26T02:16:16.166" v="2907" actId="1076"/>
        <pc:sldMkLst>
          <pc:docMk/>
          <pc:sldMk cId="4096880257" sldId="265"/>
        </pc:sldMkLst>
        <pc:spChg chg="mod">
          <ac:chgData name="Harshal Patil" userId="1ad620dc-0c40-4592-bf5d-287c6dac61d7" providerId="ADAL" clId="{EB95A40E-1EF1-6C41-9752-E50B66BF8F48}" dt="2025-11-26T01:20:39.414" v="2737" actId="1076"/>
          <ac:spMkLst>
            <pc:docMk/>
            <pc:sldMk cId="4096880257" sldId="265"/>
            <ac:spMk id="2" creationId="{4CA38CE5-086A-5C79-81D5-3F56F0A69FD5}"/>
          </ac:spMkLst>
        </pc:spChg>
        <pc:spChg chg="mod">
          <ac:chgData name="Harshal Patil" userId="1ad620dc-0c40-4592-bf5d-287c6dac61d7" providerId="ADAL" clId="{EB95A40E-1EF1-6C41-9752-E50B66BF8F48}" dt="2025-11-26T01:46:40.185" v="2891" actId="20577"/>
          <ac:spMkLst>
            <pc:docMk/>
            <pc:sldMk cId="4096880257" sldId="265"/>
            <ac:spMk id="11" creationId="{0C62D3D2-6E51-78E5-B6C9-4CAAA4211780}"/>
          </ac:spMkLst>
        </pc:spChg>
        <pc:spChg chg="add mod">
          <ac:chgData name="Harshal Patil" userId="1ad620dc-0c40-4592-bf5d-287c6dac61d7" providerId="ADAL" clId="{EB95A40E-1EF1-6C41-9752-E50B66BF8F48}" dt="2025-11-26T01:22:14.297" v="2810" actId="1035"/>
          <ac:spMkLst>
            <pc:docMk/>
            <pc:sldMk cId="4096880257" sldId="265"/>
            <ac:spMk id="13" creationId="{0C0C0644-F72C-5EDE-7DA6-90483B186CD9}"/>
          </ac:spMkLst>
        </pc:spChg>
        <pc:spChg chg="mod">
          <ac:chgData name="Harshal Patil" userId="1ad620dc-0c40-4592-bf5d-287c6dac61d7" providerId="ADAL" clId="{EB95A40E-1EF1-6C41-9752-E50B66BF8F48}" dt="2025-11-26T01:03:43.737" v="2709" actId="20577"/>
          <ac:spMkLst>
            <pc:docMk/>
            <pc:sldMk cId="4096880257" sldId="265"/>
            <ac:spMk id="16" creationId="{AC9D2181-B3E8-3CF2-AD81-99EBD847C763}"/>
          </ac:spMkLst>
        </pc:spChg>
        <pc:spChg chg="mod">
          <ac:chgData name="Harshal Patil" userId="1ad620dc-0c40-4592-bf5d-287c6dac61d7" providerId="ADAL" clId="{EB95A40E-1EF1-6C41-9752-E50B66BF8F48}" dt="2025-11-26T01:03:51.459" v="2711" actId="20577"/>
          <ac:spMkLst>
            <pc:docMk/>
            <pc:sldMk cId="4096880257" sldId="265"/>
            <ac:spMk id="17" creationId="{4FC84C67-43BB-F098-FA02-453345A60438}"/>
          </ac:spMkLst>
        </pc:spChg>
        <pc:spChg chg="mod">
          <ac:chgData name="Harshal Patil" userId="1ad620dc-0c40-4592-bf5d-287c6dac61d7" providerId="ADAL" clId="{EB95A40E-1EF1-6C41-9752-E50B66BF8F48}" dt="2025-11-26T00:32:39.421" v="2589" actId="14100"/>
          <ac:spMkLst>
            <pc:docMk/>
            <pc:sldMk cId="4096880257" sldId="265"/>
            <ac:spMk id="21" creationId="{536D7779-27E4-3EB8-6918-1F9E43FE4853}"/>
          </ac:spMkLst>
        </pc:spChg>
        <pc:spChg chg="mod">
          <ac:chgData name="Harshal Patil" userId="1ad620dc-0c40-4592-bf5d-287c6dac61d7" providerId="ADAL" clId="{EB95A40E-1EF1-6C41-9752-E50B66BF8F48}" dt="2025-11-26T00:32:29.724" v="2586" actId="14100"/>
          <ac:spMkLst>
            <pc:docMk/>
            <pc:sldMk cId="4096880257" sldId="265"/>
            <ac:spMk id="22" creationId="{7266065F-04D5-35BD-E107-45ADAF34F83D}"/>
          </ac:spMkLst>
        </pc:spChg>
        <pc:spChg chg="mod">
          <ac:chgData name="Harshal Patil" userId="1ad620dc-0c40-4592-bf5d-287c6dac61d7" providerId="ADAL" clId="{EB95A40E-1EF1-6C41-9752-E50B66BF8F48}" dt="2025-11-26T00:32:35.903" v="2588" actId="14100"/>
          <ac:spMkLst>
            <pc:docMk/>
            <pc:sldMk cId="4096880257" sldId="265"/>
            <ac:spMk id="23" creationId="{57774797-24A7-6AE5-3936-16DD6EC0EE52}"/>
          </ac:spMkLst>
        </pc:spChg>
        <pc:spChg chg="add mod">
          <ac:chgData name="Harshal Patil" userId="1ad620dc-0c40-4592-bf5d-287c6dac61d7" providerId="ADAL" clId="{EB95A40E-1EF1-6C41-9752-E50B66BF8F48}" dt="2025-11-26T01:22:09.214" v="2801" actId="1035"/>
          <ac:spMkLst>
            <pc:docMk/>
            <pc:sldMk cId="4096880257" sldId="265"/>
            <ac:spMk id="33" creationId="{61CEE7E8-9C41-F471-D6FC-424BCDFFF6E7}"/>
          </ac:spMkLst>
        </pc:spChg>
        <pc:spChg chg="mod">
          <ac:chgData name="Harshal Patil" userId="1ad620dc-0c40-4592-bf5d-287c6dac61d7" providerId="ADAL" clId="{EB95A40E-1EF1-6C41-9752-E50B66BF8F48}" dt="2025-11-26T01:02:41.861" v="2699" actId="1037"/>
          <ac:spMkLst>
            <pc:docMk/>
            <pc:sldMk cId="4096880257" sldId="265"/>
            <ac:spMk id="34" creationId="{3DEBEA35-2AB2-74AC-5CB2-06E5CF34C184}"/>
          </ac:spMkLst>
        </pc:spChg>
        <pc:spChg chg="add del mod">
          <ac:chgData name="Harshal Patil" userId="1ad620dc-0c40-4592-bf5d-287c6dac61d7" providerId="ADAL" clId="{EB95A40E-1EF1-6C41-9752-E50B66BF8F48}" dt="2025-11-26T01:21:22.543" v="2750" actId="1037"/>
          <ac:spMkLst>
            <pc:docMk/>
            <pc:sldMk cId="4096880257" sldId="265"/>
            <ac:spMk id="43" creationId="{2F1E74BC-AD48-D9F7-39D1-52C13A9A05D8}"/>
          </ac:spMkLst>
        </pc:spChg>
        <pc:spChg chg="add mod">
          <ac:chgData name="Harshal Patil" userId="1ad620dc-0c40-4592-bf5d-287c6dac61d7" providerId="ADAL" clId="{EB95A40E-1EF1-6C41-9752-E50B66BF8F48}" dt="2025-11-26T01:21:27.249" v="2761" actId="1037"/>
          <ac:spMkLst>
            <pc:docMk/>
            <pc:sldMk cId="4096880257" sldId="265"/>
            <ac:spMk id="44" creationId="{1DA06ED0-2E57-C49D-A141-A01D11DEB8AF}"/>
          </ac:spMkLst>
        </pc:spChg>
        <pc:spChg chg="add mod">
          <ac:chgData name="Harshal Patil" userId="1ad620dc-0c40-4592-bf5d-287c6dac61d7" providerId="ADAL" clId="{EB95A40E-1EF1-6C41-9752-E50B66BF8F48}" dt="2025-11-26T01:21:32.850" v="2776" actId="1037"/>
          <ac:spMkLst>
            <pc:docMk/>
            <pc:sldMk cId="4096880257" sldId="265"/>
            <ac:spMk id="46" creationId="{FBA9B469-2ABC-1362-8820-736B68FE1083}"/>
          </ac:spMkLst>
        </pc:spChg>
        <pc:spChg chg="add mod">
          <ac:chgData name="Harshal Patil" userId="1ad620dc-0c40-4592-bf5d-287c6dac61d7" providerId="ADAL" clId="{EB95A40E-1EF1-6C41-9752-E50B66BF8F48}" dt="2025-11-26T01:21:41.500" v="2784" actId="1035"/>
          <ac:spMkLst>
            <pc:docMk/>
            <pc:sldMk cId="4096880257" sldId="265"/>
            <ac:spMk id="47" creationId="{455B1C28-36A2-6C3A-B749-13A8BFD95ADE}"/>
          </ac:spMkLst>
        </pc:spChg>
        <pc:spChg chg="mod topLvl">
          <ac:chgData name="Harshal Patil" userId="1ad620dc-0c40-4592-bf5d-287c6dac61d7" providerId="ADAL" clId="{EB95A40E-1EF1-6C41-9752-E50B66BF8F48}" dt="2025-11-26T01:22:00.530" v="2787" actId="14100"/>
          <ac:spMkLst>
            <pc:docMk/>
            <pc:sldMk cId="4096880257" sldId="265"/>
            <ac:spMk id="60" creationId="{7E14D83A-8423-CEA4-9DDC-BC3D5530BE6D}"/>
          </ac:spMkLst>
        </pc:spChg>
        <pc:spChg chg="mod topLvl">
          <ac:chgData name="Harshal Patil" userId="1ad620dc-0c40-4592-bf5d-287c6dac61d7" providerId="ADAL" clId="{EB95A40E-1EF1-6C41-9752-E50B66BF8F48}" dt="2025-11-26T01:22:04.295" v="2788" actId="14100"/>
          <ac:spMkLst>
            <pc:docMk/>
            <pc:sldMk cId="4096880257" sldId="265"/>
            <ac:spMk id="61" creationId="{2C30B659-F1B5-C30A-B486-24E73D383639}"/>
          </ac:spMkLst>
        </pc:spChg>
        <pc:spChg chg="mod">
          <ac:chgData name="Harshal Patil" userId="1ad620dc-0c40-4592-bf5d-287c6dac61d7" providerId="ADAL" clId="{EB95A40E-1EF1-6C41-9752-E50B66BF8F48}" dt="2025-11-26T01:02:16.604" v="2683" actId="20577"/>
          <ac:spMkLst>
            <pc:docMk/>
            <pc:sldMk cId="4096880257" sldId="265"/>
            <ac:spMk id="137" creationId="{FA821FDC-77C3-C2B3-92F5-0551F86FD28C}"/>
          </ac:spMkLst>
        </pc:spChg>
        <pc:spChg chg="mod">
          <ac:chgData name="Harshal Patil" userId="1ad620dc-0c40-4592-bf5d-287c6dac61d7" providerId="ADAL" clId="{EB95A40E-1EF1-6C41-9752-E50B66BF8F48}" dt="2025-11-26T00:30:39.939" v="2535" actId="1076"/>
          <ac:spMkLst>
            <pc:docMk/>
            <pc:sldMk cId="4096880257" sldId="265"/>
            <ac:spMk id="145" creationId="{7ACFE849-D903-B00D-2FFB-224533A191F2}"/>
          </ac:spMkLst>
        </pc:spChg>
        <pc:spChg chg="mod">
          <ac:chgData name="Harshal Patil" userId="1ad620dc-0c40-4592-bf5d-287c6dac61d7" providerId="ADAL" clId="{EB95A40E-1EF1-6C41-9752-E50B66BF8F48}" dt="2025-11-26T01:00:23.581" v="2657" actId="12"/>
          <ac:spMkLst>
            <pc:docMk/>
            <pc:sldMk cId="4096880257" sldId="265"/>
            <ac:spMk id="147" creationId="{81FB74F0-CDEA-D597-71D2-3DB787699B91}"/>
          </ac:spMkLst>
        </pc:spChg>
        <pc:spChg chg="mod">
          <ac:chgData name="Harshal Patil" userId="1ad620dc-0c40-4592-bf5d-287c6dac61d7" providerId="ADAL" clId="{EB95A40E-1EF1-6C41-9752-E50B66BF8F48}" dt="2025-11-26T01:48:15.900" v="2900" actId="1076"/>
          <ac:spMkLst>
            <pc:docMk/>
            <pc:sldMk cId="4096880257" sldId="265"/>
            <ac:spMk id="153" creationId="{4185405C-0496-2AFE-DA25-0F385530F637}"/>
          </ac:spMkLst>
        </pc:spChg>
        <pc:spChg chg="mod">
          <ac:chgData name="Harshal Patil" userId="1ad620dc-0c40-4592-bf5d-287c6dac61d7" providerId="ADAL" clId="{EB95A40E-1EF1-6C41-9752-E50B66BF8F48}" dt="2025-11-26T01:52:00.117" v="2906" actId="20577"/>
          <ac:spMkLst>
            <pc:docMk/>
            <pc:sldMk cId="4096880257" sldId="265"/>
            <ac:spMk id="154" creationId="{DD5CBF46-C775-827F-2D41-42D635AFD2DE}"/>
          </ac:spMkLst>
        </pc:spChg>
        <pc:picChg chg="mod">
          <ac:chgData name="Harshal Patil" userId="1ad620dc-0c40-4592-bf5d-287c6dac61d7" providerId="ADAL" clId="{EB95A40E-1EF1-6C41-9752-E50B66BF8F48}" dt="2025-11-26T00:42:46.873" v="2636" actId="14100"/>
          <ac:picMkLst>
            <pc:docMk/>
            <pc:sldMk cId="4096880257" sldId="265"/>
            <ac:picMk id="9" creationId="{A3C03192-EE38-58DF-E51E-A20D659DFFF1}"/>
          </ac:picMkLst>
        </pc:picChg>
        <pc:picChg chg="mod">
          <ac:chgData name="Harshal Patil" userId="1ad620dc-0c40-4592-bf5d-287c6dac61d7" providerId="ADAL" clId="{EB95A40E-1EF1-6C41-9752-E50B66BF8F48}" dt="2025-11-26T01:01:40.229" v="2678" actId="14100"/>
          <ac:picMkLst>
            <pc:docMk/>
            <pc:sldMk cId="4096880257" sldId="265"/>
            <ac:picMk id="14" creationId="{2FE22D49-674A-E45D-B8B4-1E801B147B1B}"/>
          </ac:picMkLst>
        </pc:picChg>
        <pc:picChg chg="add del mod">
          <ac:chgData name="Harshal Patil" userId="1ad620dc-0c40-4592-bf5d-287c6dac61d7" providerId="ADAL" clId="{EB95A40E-1EF1-6C41-9752-E50B66BF8F48}" dt="2025-11-26T01:03:10.195" v="2700" actId="14100"/>
          <ac:picMkLst>
            <pc:docMk/>
            <pc:sldMk cId="4096880257" sldId="265"/>
            <ac:picMk id="20" creationId="{F452CBB0-5283-4E28-6B54-CE59A445E18C}"/>
          </ac:picMkLst>
        </pc:picChg>
        <pc:picChg chg="mod">
          <ac:chgData name="Harshal Patil" userId="1ad620dc-0c40-4592-bf5d-287c6dac61d7" providerId="ADAL" clId="{EB95A40E-1EF1-6C41-9752-E50B66BF8F48}" dt="2025-11-26T00:31:46.464" v="2571" actId="1035"/>
          <ac:picMkLst>
            <pc:docMk/>
            <pc:sldMk cId="4096880257" sldId="265"/>
            <ac:picMk id="24" creationId="{AC0BC6AF-9F1A-73FF-8306-7D8F93DF8949}"/>
          </ac:picMkLst>
        </pc:picChg>
        <pc:picChg chg="mod">
          <ac:chgData name="Harshal Patil" userId="1ad620dc-0c40-4592-bf5d-287c6dac61d7" providerId="ADAL" clId="{EB95A40E-1EF1-6C41-9752-E50B66BF8F48}" dt="2025-11-26T01:02:27.232" v="2694" actId="1037"/>
          <ac:picMkLst>
            <pc:docMk/>
            <pc:sldMk cId="4096880257" sldId="265"/>
            <ac:picMk id="27" creationId="{A5BF3CB7-FCAF-858E-7508-AB08EFE3ADF1}"/>
          </ac:picMkLst>
        </pc:picChg>
        <pc:picChg chg="mod">
          <ac:chgData name="Harshal Patil" userId="1ad620dc-0c40-4592-bf5d-287c6dac61d7" providerId="ADAL" clId="{EB95A40E-1EF1-6C41-9752-E50B66BF8F48}" dt="2025-11-26T01:00:13.596" v="2656" actId="1076"/>
          <ac:picMkLst>
            <pc:docMk/>
            <pc:sldMk cId="4096880257" sldId="265"/>
            <ac:picMk id="28" creationId="{E928D832-15F0-77EC-D594-4CA3B6387638}"/>
          </ac:picMkLst>
        </pc:picChg>
        <pc:picChg chg="mod">
          <ac:chgData name="Harshal Patil" userId="1ad620dc-0c40-4592-bf5d-287c6dac61d7" providerId="ADAL" clId="{EB95A40E-1EF1-6C41-9752-E50B66BF8F48}" dt="2025-11-26T00:42:39.138" v="2635" actId="1076"/>
          <ac:picMkLst>
            <pc:docMk/>
            <pc:sldMk cId="4096880257" sldId="265"/>
            <ac:picMk id="29" creationId="{66838CE4-EE5E-2187-53C2-B4C6F7688D6C}"/>
          </ac:picMkLst>
        </pc:picChg>
        <pc:picChg chg="mod">
          <ac:chgData name="Harshal Patil" userId="1ad620dc-0c40-4592-bf5d-287c6dac61d7" providerId="ADAL" clId="{EB95A40E-1EF1-6C41-9752-E50B66BF8F48}" dt="2025-11-26T01:02:36.195" v="2697" actId="1076"/>
          <ac:picMkLst>
            <pc:docMk/>
            <pc:sldMk cId="4096880257" sldId="265"/>
            <ac:picMk id="41" creationId="{713FD4F9-7C1B-6979-4942-825C178C38C2}"/>
          </ac:picMkLst>
        </pc:picChg>
        <pc:picChg chg="add mod">
          <ac:chgData name="Harshal Patil" userId="1ad620dc-0c40-4592-bf5d-287c6dac61d7" providerId="ADAL" clId="{EB95A40E-1EF1-6C41-9752-E50B66BF8F48}" dt="2025-11-26T01:21:01.759" v="2741" actId="14100"/>
          <ac:picMkLst>
            <pc:docMk/>
            <pc:sldMk cId="4096880257" sldId="265"/>
            <ac:picMk id="1038" creationId="{2B932CBD-942F-940B-61C3-4CEC31858AEE}"/>
          </ac:picMkLst>
        </pc:picChg>
        <pc:picChg chg="add mod">
          <ac:chgData name="Harshal Patil" userId="1ad620dc-0c40-4592-bf5d-287c6dac61d7" providerId="ADAL" clId="{EB95A40E-1EF1-6C41-9752-E50B66BF8F48}" dt="2025-11-26T01:40:40.811" v="2824" actId="14100"/>
          <ac:picMkLst>
            <pc:docMk/>
            <pc:sldMk cId="4096880257" sldId="265"/>
            <ac:picMk id="1040" creationId="{F811658F-6D8B-246B-4C3C-3B5B4221231C}"/>
          </ac:picMkLst>
        </pc:picChg>
        <pc:picChg chg="mod">
          <ac:chgData name="Harshal Patil" userId="1ad620dc-0c40-4592-bf5d-287c6dac61d7" providerId="ADAL" clId="{EB95A40E-1EF1-6C41-9752-E50B66BF8F48}" dt="2025-11-26T00:31:37.055" v="2551" actId="1035"/>
          <ac:picMkLst>
            <pc:docMk/>
            <pc:sldMk cId="4096880257" sldId="265"/>
            <ac:picMk id="4099" creationId="{35DD6187-6E7F-C58F-1CB5-58EDB3E7545E}"/>
          </ac:picMkLst>
        </pc:picChg>
        <pc:picChg chg="mod">
          <ac:chgData name="Harshal Patil" userId="1ad620dc-0c40-4592-bf5d-287c6dac61d7" providerId="ADAL" clId="{EB95A40E-1EF1-6C41-9752-E50B66BF8F48}" dt="2025-11-26T01:01:19.577" v="2675" actId="2085"/>
          <ac:picMkLst>
            <pc:docMk/>
            <pc:sldMk cId="4096880257" sldId="265"/>
            <ac:picMk id="4104" creationId="{F62AE4D7-5EE0-19F3-A9E0-834FDF8FFCD5}"/>
          </ac:picMkLst>
        </pc:picChg>
        <pc:picChg chg="add mod">
          <ac:chgData name="Harshal Patil" userId="1ad620dc-0c40-4592-bf5d-287c6dac61d7" providerId="ADAL" clId="{EB95A40E-1EF1-6C41-9752-E50B66BF8F48}" dt="2025-11-26T02:16:16.166" v="2907" actId="1076"/>
          <ac:picMkLst>
            <pc:docMk/>
            <pc:sldMk cId="4096880257" sldId="265"/>
            <ac:picMk id="4123" creationId="{71B8891C-059C-467B-CC96-20DDBC298154}"/>
          </ac:picMkLst>
        </pc:picChg>
        <pc:cxnChg chg="mod">
          <ac:chgData name="Harshal Patil" userId="1ad620dc-0c40-4592-bf5d-287c6dac61d7" providerId="ADAL" clId="{EB95A40E-1EF1-6C41-9752-E50B66BF8F48}" dt="2025-11-26T01:01:50.277" v="2679" actId="14100"/>
          <ac:cxnSpMkLst>
            <pc:docMk/>
            <pc:sldMk cId="4096880257" sldId="265"/>
            <ac:cxnSpMk id="45" creationId="{4E836299-E26E-AB70-C097-071465183004}"/>
          </ac:cxnSpMkLst>
        </pc:cxnChg>
        <pc:cxnChg chg="mod">
          <ac:chgData name="Harshal Patil" userId="1ad620dc-0c40-4592-bf5d-287c6dac61d7" providerId="ADAL" clId="{EB95A40E-1EF1-6C41-9752-E50B66BF8F48}" dt="2025-11-26T00:34:34.807" v="2603" actId="14100"/>
          <ac:cxnSpMkLst>
            <pc:docMk/>
            <pc:sldMk cId="4096880257" sldId="265"/>
            <ac:cxnSpMk id="50" creationId="{301D888A-FF98-FFC0-22CC-E42EBBB7E15E}"/>
          </ac:cxnSpMkLst>
        </pc:cxnChg>
        <pc:cxnChg chg="mod">
          <ac:chgData name="Harshal Patil" userId="1ad620dc-0c40-4592-bf5d-287c6dac61d7" providerId="ADAL" clId="{EB95A40E-1EF1-6C41-9752-E50B66BF8F48}" dt="2025-11-26T00:42:30.732" v="2631" actId="1035"/>
          <ac:cxnSpMkLst>
            <pc:docMk/>
            <pc:sldMk cId="4096880257" sldId="265"/>
            <ac:cxnSpMk id="53" creationId="{A961CFB6-0F6C-B58B-964D-6EFCA6300BAF}"/>
          </ac:cxnSpMkLst>
        </pc:cxnChg>
        <pc:cxnChg chg="mod">
          <ac:chgData name="Harshal Patil" userId="1ad620dc-0c40-4592-bf5d-287c6dac61d7" providerId="ADAL" clId="{EB95A40E-1EF1-6C41-9752-E50B66BF8F48}" dt="2025-11-26T00:40:44.789" v="2611" actId="14100"/>
          <ac:cxnSpMkLst>
            <pc:docMk/>
            <pc:sldMk cId="4096880257" sldId="265"/>
            <ac:cxnSpMk id="141" creationId="{1DF8641B-76ED-63C8-D9A6-6103123BCDCB}"/>
          </ac:cxnSpMkLst>
        </pc:cxnChg>
        <pc:cxnChg chg="mod">
          <ac:chgData name="Harshal Patil" userId="1ad620dc-0c40-4592-bf5d-287c6dac61d7" providerId="ADAL" clId="{EB95A40E-1EF1-6C41-9752-E50B66BF8F48}" dt="2025-11-26T00:40:27.906" v="2610" actId="14100"/>
          <ac:cxnSpMkLst>
            <pc:docMk/>
            <pc:sldMk cId="4096880257" sldId="265"/>
            <ac:cxnSpMk id="144" creationId="{B9BF5344-94C5-25B9-739C-3C9669F0EF38}"/>
          </ac:cxnSpMkLst>
        </pc:cxnChg>
        <pc:cxnChg chg="mod">
          <ac:chgData name="Harshal Patil" userId="1ad620dc-0c40-4592-bf5d-287c6dac61d7" providerId="ADAL" clId="{EB95A40E-1EF1-6C41-9752-E50B66BF8F48}" dt="2025-11-26T01:01:57.394" v="2680" actId="14100"/>
          <ac:cxnSpMkLst>
            <pc:docMk/>
            <pc:sldMk cId="4096880257" sldId="265"/>
            <ac:cxnSpMk id="150" creationId="{8296D4CA-E4FC-00F7-355B-18D1F2FC1FB5}"/>
          </ac:cxnSpMkLst>
        </pc:cxnChg>
        <pc:cxnChg chg="add mod">
          <ac:chgData name="Harshal Patil" userId="1ad620dc-0c40-4592-bf5d-287c6dac61d7" providerId="ADAL" clId="{EB95A40E-1EF1-6C41-9752-E50B66BF8F48}" dt="2025-11-26T00:34:10.889" v="2596" actId="1076"/>
          <ac:cxnSpMkLst>
            <pc:docMk/>
            <pc:sldMk cId="4096880257" sldId="265"/>
            <ac:cxnSpMk id="4098" creationId="{D5677BFB-68F3-6E12-4989-9C2D13A2B248}"/>
          </ac:cxnSpMkLst>
        </pc:cxnChg>
        <pc:cxnChg chg="add mod">
          <ac:chgData name="Harshal Patil" userId="1ad620dc-0c40-4592-bf5d-287c6dac61d7" providerId="ADAL" clId="{EB95A40E-1EF1-6C41-9752-E50B66BF8F48}" dt="2025-11-26T00:34:16.090" v="2598" actId="1076"/>
          <ac:cxnSpMkLst>
            <pc:docMk/>
            <pc:sldMk cId="4096880257" sldId="265"/>
            <ac:cxnSpMk id="4100" creationId="{77B617BC-A193-FD9B-EED5-B96065735D43}"/>
          </ac:cxnSpMkLst>
        </pc:cxnChg>
        <pc:cxnChg chg="add mod">
          <ac:chgData name="Harshal Patil" userId="1ad620dc-0c40-4592-bf5d-287c6dac61d7" providerId="ADAL" clId="{EB95A40E-1EF1-6C41-9752-E50B66BF8F48}" dt="2025-11-26T00:40:57.921" v="2615" actId="1076"/>
          <ac:cxnSpMkLst>
            <pc:docMk/>
            <pc:sldMk cId="4096880257" sldId="265"/>
            <ac:cxnSpMk id="4114" creationId="{4F49C1BB-E31F-E306-9001-9D70D08598C5}"/>
          </ac:cxnSpMkLst>
        </pc:cxnChg>
      </pc:sldChg>
    </pc:docChg>
  </pc:docChgLst>
  <pc:docChgLst>
    <pc:chgData name="Avipsa Bhujabal" userId="S::avipsabh@buffalo.edu::9face2cf-1f95-4ea5-9572-b25f7ae8453f" providerId="AD" clId="Web-{8E2DB105-65F6-1BE5-449D-613B1BAA745E}"/>
    <pc:docChg chg="modSld">
      <pc:chgData name="Avipsa Bhujabal" userId="S::avipsabh@buffalo.edu::9face2cf-1f95-4ea5-9572-b25f7ae8453f" providerId="AD" clId="Web-{8E2DB105-65F6-1BE5-449D-613B1BAA745E}" dt="2025-11-25T22:46:58.049" v="305" actId="14100"/>
      <pc:docMkLst>
        <pc:docMk/>
      </pc:docMkLst>
    </pc:docChg>
  </pc:docChgLst>
  <pc:docChgLst>
    <pc:chgData name="Aarushi Jugran" userId="S::aarushij@buffalo.edu::cc511ac8-957d-4fa8-a7c1-9f9ed783130b" providerId="AD" clId="Web-{AE928B98-093B-B215-BB4E-2644AA90F8CA}"/>
    <pc:docChg chg="modSld">
      <pc:chgData name="Aarushi Jugran" userId="S::aarushij@buffalo.edu::cc511ac8-957d-4fa8-a7c1-9f9ed783130b" providerId="AD" clId="Web-{AE928B98-093B-B215-BB4E-2644AA90F8CA}" dt="2025-11-26T01:37:25.102" v="11" actId="1076"/>
      <pc:docMkLst>
        <pc:docMk/>
      </pc:docMkLst>
      <pc:sldChg chg="delSp modSp">
        <pc:chgData name="Aarushi Jugran" userId="S::aarushij@buffalo.edu::cc511ac8-957d-4fa8-a7c1-9f9ed783130b" providerId="AD" clId="Web-{AE928B98-093B-B215-BB4E-2644AA90F8CA}" dt="2025-11-26T01:37:25.102" v="11" actId="1076"/>
        <pc:sldMkLst>
          <pc:docMk/>
          <pc:sldMk cId="4096880257" sldId="265"/>
        </pc:sldMkLst>
        <pc:spChg chg="mod">
          <ac:chgData name="Aarushi Jugran" userId="S::aarushij@buffalo.edu::cc511ac8-957d-4fa8-a7c1-9f9ed783130b" providerId="AD" clId="Web-{AE928B98-093B-B215-BB4E-2644AA90F8CA}" dt="2025-11-26T01:35:32.302" v="4" actId="20577"/>
          <ac:spMkLst>
            <pc:docMk/>
            <pc:sldMk cId="4096880257" sldId="265"/>
            <ac:spMk id="6" creationId="{7C0A5BE5-0B12-B763-BBA8-0EE2DF36D004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04.488" v="2" actId="20577"/>
          <ac:spMkLst>
            <pc:docMk/>
            <pc:sldMk cId="4096880257" sldId="265"/>
            <ac:spMk id="11" creationId="{0C62D3D2-6E51-78E5-B6C9-4CAAA4211780}"/>
          </ac:spMkLst>
        </pc:spChg>
        <pc:spChg chg="mod">
          <ac:chgData name="Aarushi Jugran" userId="S::aarushij@buffalo.edu::cc511ac8-957d-4fa8-a7c1-9f9ed783130b" providerId="AD" clId="Web-{AE928B98-093B-B215-BB4E-2644AA90F8CA}" dt="2025-11-26T01:34:12.783" v="1" actId="1076"/>
          <ac:spMkLst>
            <pc:docMk/>
            <pc:sldMk cId="4096880257" sldId="265"/>
            <ac:spMk id="34" creationId="{3DEBEA35-2AB2-74AC-5CB2-06E5CF34C184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55.224" v="7" actId="20577"/>
          <ac:spMkLst>
            <pc:docMk/>
            <pc:sldMk cId="4096880257" sldId="265"/>
            <ac:spMk id="135" creationId="{6BD5E37C-28E4-6BB0-2E15-41897987B213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15.723" v="3" actId="20577"/>
          <ac:spMkLst>
            <pc:docMk/>
            <pc:sldMk cId="4096880257" sldId="265"/>
            <ac:spMk id="147" creationId="{81FB74F0-CDEA-D597-71D2-3DB787699B91}"/>
          </ac:spMkLst>
        </pc:spChg>
        <pc:picChg chg="mod">
          <ac:chgData name="Aarushi Jugran" userId="S::aarushij@buffalo.edu::cc511ac8-957d-4fa8-a7c1-9f9ed783130b" providerId="AD" clId="Web-{AE928B98-093B-B215-BB4E-2644AA90F8CA}" dt="2025-11-26T01:37:25.102" v="11" actId="1076"/>
          <ac:picMkLst>
            <pc:docMk/>
            <pc:sldMk cId="4096880257" sldId="265"/>
            <ac:picMk id="25" creationId="{598A5CC1-733D-56B2-7949-78A4600F0FDE}"/>
          </ac:picMkLst>
        </pc:picChg>
        <pc:picChg chg="mod">
          <ac:chgData name="Aarushi Jugran" userId="S::aarushij@buffalo.edu::cc511ac8-957d-4fa8-a7c1-9f9ed783130b" providerId="AD" clId="Web-{AE928B98-093B-B215-BB4E-2644AA90F8CA}" dt="2025-11-26T01:36:57.945" v="10" actId="1076"/>
          <ac:picMkLst>
            <pc:docMk/>
            <pc:sldMk cId="4096880257" sldId="265"/>
            <ac:picMk id="30" creationId="{54FC59B3-4AE2-5BA9-7FC2-B3F2750BF32C}"/>
          </ac:picMkLst>
        </pc:picChg>
      </pc:sldChg>
    </pc:docChg>
  </pc:docChgLst>
  <pc:docChgLst>
    <pc:chgData name="Avipsa Bhujabal" userId="S::avipsabh@buffalo.edu::9face2cf-1f95-4ea5-9572-b25f7ae8453f" providerId="AD" clId="Web-{6D94491D-3DCD-A1A9-99E9-2C9BB7860FEA}"/>
    <pc:docChg chg="modSld">
      <pc:chgData name="Avipsa Bhujabal" userId="S::avipsabh@buffalo.edu::9face2cf-1f95-4ea5-9572-b25f7ae8453f" providerId="AD" clId="Web-{6D94491D-3DCD-A1A9-99E9-2C9BB7860FEA}" dt="2025-11-24T20:07:34.270" v="14" actId="14100"/>
      <pc:docMkLst>
        <pc:docMk/>
      </pc:docMkLst>
    </pc:docChg>
  </pc:docChgLst>
  <pc:docChgLst>
    <pc:chgData name="Harshal Patil" userId="S::hpatil2@buffalo.edu::1ad620dc-0c40-4592-bf5d-287c6dac61d7" providerId="AD" clId="Web-{8CC1CB89-B578-A857-4B3B-DA5EE338D694}"/>
    <pc:docChg chg="modSld">
      <pc:chgData name="Harshal Patil" userId="S::hpatil2@buffalo.edu::1ad620dc-0c40-4592-bf5d-287c6dac61d7" providerId="AD" clId="Web-{8CC1CB89-B578-A857-4B3B-DA5EE338D694}" dt="2025-11-24T19:15:39.400" v="58" actId="1076"/>
      <pc:docMkLst>
        <pc:docMk/>
      </pc:docMkLst>
    </pc:docChg>
  </pc:docChgLst>
  <pc:docChgLst>
    <pc:chgData name="Avipsa Bhujabal" userId="S::avipsabh@buffalo.edu::9face2cf-1f95-4ea5-9572-b25f7ae8453f" providerId="AD" clId="Web-{0F68525D-9033-6C07-3F02-8076F463D698}"/>
    <pc:docChg chg="modSld">
      <pc:chgData name="Avipsa Bhujabal" userId="S::avipsabh@buffalo.edu::9face2cf-1f95-4ea5-9572-b25f7ae8453f" providerId="AD" clId="Web-{0F68525D-9033-6C07-3F02-8076F463D698}" dt="2025-11-25T19:08:40.541" v="274" actId="1076"/>
      <pc:docMkLst>
        <pc:docMk/>
      </pc:docMkLst>
    </pc:docChg>
  </pc:docChgLst>
  <pc:docChgLst>
    <pc:chgData name="Aarushi Jugran" userId="S::aarushij@buffalo.edu::cc511ac8-957d-4fa8-a7c1-9f9ed783130b" providerId="AD" clId="Web-{444A1B5E-E40C-9EBA-06FB-1330C079B5A7}"/>
    <pc:docChg chg="modSld">
      <pc:chgData name="Aarushi Jugran" userId="S::aarushij@buffalo.edu::cc511ac8-957d-4fa8-a7c1-9f9ed783130b" providerId="AD" clId="Web-{444A1B5E-E40C-9EBA-06FB-1330C079B5A7}" dt="2025-11-24T07:41:07.482" v="432" actId="1076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CF15A-2A27-7442-AB11-75F1A48A6AED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BA48-C438-7943-8380-32C73458E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0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 bwMode="auto">
          <a:xfrm>
            <a:off x="11118028" y="6388482"/>
            <a:ext cx="0" cy="3425151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21796850" y="6393926"/>
            <a:ext cx="0" cy="3425342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4148868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4400" y="33162240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6515100"/>
            <a:ext cx="9715500" cy="16399329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11618259" y="6515100"/>
            <a:ext cx="9744250" cy="201875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23"/>
          </p:nvPr>
        </p:nvSpPr>
        <p:spPr>
          <a:xfrm>
            <a:off x="11544300" y="34351737"/>
            <a:ext cx="9771541" cy="626286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4"/>
          </p:nvPr>
        </p:nvSpPr>
        <p:spPr>
          <a:xfrm>
            <a:off x="11544300" y="27305024"/>
            <a:ext cx="9771541" cy="640803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277860" y="186499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0"/>
          </p:nvPr>
        </p:nvSpPr>
        <p:spPr>
          <a:xfrm>
            <a:off x="22277860" y="65151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1"/>
          </p:nvPr>
        </p:nvSpPr>
        <p:spPr>
          <a:xfrm>
            <a:off x="22277860" y="26935315"/>
            <a:ext cx="9764240" cy="136792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20184" userDrawn="1">
          <p15:clr>
            <a:srgbClr val="FBAE40"/>
          </p15:clr>
        </p15:guide>
        <p15:guide id="4" orient="horz" pos="5016" userDrawn="1">
          <p15:clr>
            <a:srgbClr val="FBAE40"/>
          </p15:clr>
        </p15:guide>
        <p15:guide id="5" pos="13440" userDrawn="1">
          <p15:clr>
            <a:srgbClr val="FBAE40"/>
          </p15:clr>
        </p15:guide>
        <p15:guide id="6" pos="6696" userDrawn="1">
          <p15:clr>
            <a:srgbClr val="FBAE40"/>
          </p15:clr>
        </p15:guide>
        <p15:guide id="7" pos="7272" userDrawn="1">
          <p15:clr>
            <a:srgbClr val="FBAE40"/>
          </p15:clr>
        </p15:guide>
        <p15:guide id="8" pos="140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0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>
          <p15:clr>
            <a:srgbClr val="FBAE40"/>
          </p15:clr>
        </p15:guide>
        <p15:guide id="2" pos="576">
          <p15:clr>
            <a:srgbClr val="FBAE40"/>
          </p15:clr>
        </p15:guide>
        <p15:guide id="3" pos="20184">
          <p15:clr>
            <a:srgbClr val="FBAE40"/>
          </p15:clr>
        </p15:guide>
        <p15:guide id="4" orient="horz" pos="5016">
          <p15:clr>
            <a:srgbClr val="FBAE40"/>
          </p15:clr>
        </p15:guide>
        <p15:guide id="5" pos="13440">
          <p15:clr>
            <a:srgbClr val="FBAE40"/>
          </p15:clr>
        </p15:guide>
        <p15:guide id="6" pos="6696">
          <p15:clr>
            <a:srgbClr val="FBAE40"/>
          </p15:clr>
        </p15:guide>
        <p15:guide id="7" pos="7272">
          <p15:clr>
            <a:srgbClr val="FBAE40"/>
          </p15:clr>
        </p15:guide>
        <p15:guide id="8" pos="14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/>
          <p:cNvSpPr>
            <a:spLocks noChangeArrowheads="1"/>
          </p:cNvSpPr>
          <p:nvPr userDrawn="1"/>
        </p:nvSpPr>
        <p:spPr bwMode="auto">
          <a:xfrm>
            <a:off x="0" y="0"/>
            <a:ext cx="32918400" cy="5486400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257800"/>
            <a:ext cx="32918400" cy="261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40121"/>
          <a:stretch/>
        </p:blipFill>
        <p:spPr>
          <a:xfrm>
            <a:off x="22093853" y="0"/>
            <a:ext cx="9341680" cy="5256959"/>
          </a:xfrm>
          <a:prstGeom prst="rect">
            <a:avLst/>
          </a:prstGeom>
        </p:spPr>
      </p:pic>
      <p:sp>
        <p:nvSpPr>
          <p:cNvPr id="9" name="Rectangle 36"/>
          <p:cNvSpPr>
            <a:spLocks noChangeArrowheads="1"/>
          </p:cNvSpPr>
          <p:nvPr userDrawn="1"/>
        </p:nvSpPr>
        <p:spPr bwMode="auto">
          <a:xfrm>
            <a:off x="0" y="41382462"/>
            <a:ext cx="32918400" cy="2508738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3" y="42127545"/>
            <a:ext cx="13595412" cy="10082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1824850" y="41810263"/>
            <a:ext cx="0" cy="1588169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560A7-62A2-8985-4535-9A8D8B5A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6" descr="A cartoon of a person in a funnel full of papers&#10;&#10;Description automatically generated">
            <a:extLst>
              <a:ext uri="{FF2B5EF4-FFF2-40B4-BE49-F238E27FC236}">
                <a16:creationId xmlns:a16="http://schemas.microsoft.com/office/drawing/2014/main" id="{A5BF3CB7-FCAF-858E-7508-AB08EFE3A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55" t="1418" r="14583" b="408"/>
          <a:stretch>
            <a:fillRect/>
          </a:stretch>
        </p:blipFill>
        <p:spPr>
          <a:xfrm>
            <a:off x="448614" y="15701286"/>
            <a:ext cx="7326932" cy="84208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F04FF-23D9-C820-0CCB-0E2846F2A3ED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34EC16-F1BA-4B95-E549-562950AAE341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sp>
        <p:nvSpPr>
          <p:cNvPr id="135" name="Introduction Textbox">
            <a:extLst>
              <a:ext uri="{FF2B5EF4-FFF2-40B4-BE49-F238E27FC236}">
                <a16:creationId xmlns:a16="http://schemas.microsoft.com/office/drawing/2014/main" id="{6BD5E37C-28E4-6BB0-2E15-41897987B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8402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The Manual Bottleneck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Utility auditing is a highly specialized, labor-intensive process that resists traditional automation due to data complexity.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cxnSp>
        <p:nvCxnSpPr>
          <p:cNvPr id="138" name="Horizontal Section Divider" descr="Horizontal Divider">
            <a:extLst>
              <a:ext uri="{FF2B5EF4-FFF2-40B4-BE49-F238E27FC236}">
                <a16:creationId xmlns:a16="http://schemas.microsoft.com/office/drawing/2014/main" id="{24B2876F-98F3-9701-75EB-7EBAD77A01DD}"/>
              </a:ext>
            </a:extLst>
          </p:cNvPr>
          <p:cNvCxnSpPr>
            <a:cxnSpLocks/>
          </p:cNvCxnSpPr>
          <p:nvPr/>
        </p:nvCxnSpPr>
        <p:spPr bwMode="auto">
          <a:xfrm>
            <a:off x="90617" y="24879963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Vertical Section Divider" descr="Vertical Divider">
            <a:extLst>
              <a:ext uri="{FF2B5EF4-FFF2-40B4-BE49-F238E27FC236}">
                <a16:creationId xmlns:a16="http://schemas.microsoft.com/office/drawing/2014/main" id="{1DF8641B-76ED-63C8-D9A6-6103123BCDCB}"/>
              </a:ext>
            </a:extLst>
          </p:cNvPr>
          <p:cNvCxnSpPr>
            <a:cxnSpLocks/>
          </p:cNvCxnSpPr>
          <p:nvPr/>
        </p:nvCxnSpPr>
        <p:spPr bwMode="auto">
          <a:xfrm>
            <a:off x="17157796" y="33215784"/>
            <a:ext cx="6698" cy="661520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Horizontal Section Divider" descr="Horizontal Divider">
            <a:extLst>
              <a:ext uri="{FF2B5EF4-FFF2-40B4-BE49-F238E27FC236}">
                <a16:creationId xmlns:a16="http://schemas.microsoft.com/office/drawing/2014/main" id="{B9BF5344-94C5-25B9-739C-3C9669F0EF38}"/>
              </a:ext>
            </a:extLst>
          </p:cNvPr>
          <p:cNvCxnSpPr>
            <a:cxnSpLocks/>
          </p:cNvCxnSpPr>
          <p:nvPr/>
        </p:nvCxnSpPr>
        <p:spPr bwMode="auto">
          <a:xfrm>
            <a:off x="172940" y="33008189"/>
            <a:ext cx="3225597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sults Textbox">
            <a:extLst>
              <a:ext uri="{FF2B5EF4-FFF2-40B4-BE49-F238E27FC236}">
                <a16:creationId xmlns:a16="http://schemas.microsoft.com/office/drawing/2014/main" id="{7ACFE849-D903-B00D-2FFB-224533A191F2}"/>
              </a:ext>
            </a:extLst>
          </p:cNvPr>
          <p:cNvSpPr txBox="1"/>
          <p:nvPr/>
        </p:nvSpPr>
        <p:spPr>
          <a:xfrm>
            <a:off x="264281" y="25050542"/>
            <a:ext cx="4747932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ea typeface="Arial" charset="0"/>
                <a:cs typeface="Arial"/>
              </a:rPr>
              <a:t>DASHBOARDS :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7" name="Conclusion Analysis Textbox">
            <a:extLst>
              <a:ext uri="{FF2B5EF4-FFF2-40B4-BE49-F238E27FC236}">
                <a16:creationId xmlns:a16="http://schemas.microsoft.com/office/drawing/2014/main" id="{81FB74F0-CDEA-D597-71D2-3DB787699B91}"/>
              </a:ext>
            </a:extLst>
          </p:cNvPr>
          <p:cNvSpPr txBox="1"/>
          <p:nvPr/>
        </p:nvSpPr>
        <p:spPr>
          <a:xfrm>
            <a:off x="17436673" y="34251103"/>
            <a:ext cx="6777197" cy="5170646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Modernization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Replaced manual review with AI extraction and dynamic rule engines.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Scalability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Delivers immediate accuracy and dramatic time savings.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Strategic Value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Transforms the client from a reactive manual auditor into a proactive, data-driven financial consultancy.</a:t>
            </a:r>
          </a:p>
          <a:p>
            <a:pPr marL="0" marR="0" algn="just"/>
            <a:endParaRPr lang="en-US" sz="3000" kern="100">
              <a:solidFill>
                <a:srgbClr val="000000"/>
              </a:solidFill>
              <a:effectLst/>
              <a:ea typeface="Aptos" panose="020B0004020202020204" pitchFamily="34" charset="0"/>
              <a:cs typeface="Times New Roman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8296D4CA-E4FC-00F7-355B-18D1F2FC1FB5}"/>
              </a:ext>
            </a:extLst>
          </p:cNvPr>
          <p:cNvCxnSpPr>
            <a:cxnSpLocks/>
          </p:cNvCxnSpPr>
          <p:nvPr/>
        </p:nvCxnSpPr>
        <p:spPr bwMode="auto">
          <a:xfrm>
            <a:off x="8204905" y="5903959"/>
            <a:ext cx="0" cy="186758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4185405C-0496-2AFE-DA25-0F385530F637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>
              <a:solidFill>
                <a:schemeClr val="bg1"/>
              </a:solidFill>
            </a:endParaRPr>
          </a:p>
          <a:p>
            <a:pPr>
              <a:spcAft>
                <a:spcPts val="400"/>
              </a:spcAft>
              <a:defRPr/>
            </a:pPr>
            <a:r>
              <a:rPr lang="en-US" sz="2400">
                <a:solidFill>
                  <a:schemeClr val="bg1"/>
                </a:solidFill>
                <a:cs typeface="Arial"/>
              </a:rPr>
              <a:t>Acknowledgements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240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240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2400">
                <a:solidFill>
                  <a:schemeClr val="bg1"/>
                </a:solidFill>
                <a:ea typeface="Arial" charset="0"/>
                <a:cs typeface="Arial"/>
              </a:rPr>
              <a:t>, Energy Auditor/Advisor;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240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&amp; Banks, Inc.</a:t>
            </a:r>
          </a:p>
          <a:p>
            <a:pPr marL="457200" indent="-457200">
              <a:spcAft>
                <a:spcPts val="80"/>
              </a:spcAft>
              <a:buFont typeface="Arial"/>
              <a:buChar char="•"/>
              <a:defRPr/>
            </a:pPr>
            <a:endParaRPr lang="en-US" sz="3200" b="1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4" name="Results Textbox">
            <a:extLst>
              <a:ext uri="{FF2B5EF4-FFF2-40B4-BE49-F238E27FC236}">
                <a16:creationId xmlns:a16="http://schemas.microsoft.com/office/drawing/2014/main" id="{DD5CBF46-C775-827F-2D41-42D635AFD2DE}"/>
              </a:ext>
            </a:extLst>
          </p:cNvPr>
          <p:cNvSpPr txBox="1"/>
          <p:nvPr/>
        </p:nvSpPr>
        <p:spPr>
          <a:xfrm>
            <a:off x="198427" y="33340599"/>
            <a:ext cx="5891481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BUSINESS IMPACT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sults Textbox">
            <a:extLst>
              <a:ext uri="{FF2B5EF4-FFF2-40B4-BE49-F238E27FC236}">
                <a16:creationId xmlns:a16="http://schemas.microsoft.com/office/drawing/2014/main" id="{7C0A5BE5-0B12-B763-BBA8-0EE2DF36D004}"/>
              </a:ext>
            </a:extLst>
          </p:cNvPr>
          <p:cNvSpPr txBox="1"/>
          <p:nvPr/>
        </p:nvSpPr>
        <p:spPr>
          <a:xfrm>
            <a:off x="24047886" y="6821572"/>
            <a:ext cx="8542517" cy="10904204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Rules + LLM Hybrid Model: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Ensures both deterministic validation for accuracy and contextual reasoning for complex scenarios.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Dynamic Tariff Engine: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Supports yearly changes and updates instantly without requiring code modification.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Explainable AI (XAI):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Unlike "black box" systems, generates a transparent Logic Trace for every calculation, ensuring audits are legally defensible.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Instant Scalability: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Decouples logic extraction from calculation, allowing the system to process thousands of accounts instantly.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Context-Aware Anomaly Detection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Automatically flags billing deviations and complex issues like Load Factor swings or sudden usage drops accompanied by cost spikes.</a:t>
            </a:r>
            <a:endParaRPr lang="en-US" sz="3000">
              <a:solidFill>
                <a:srgbClr val="000000"/>
              </a:solidFill>
              <a:ea typeface="+mn-lt"/>
              <a:cs typeface="Times New Roman"/>
            </a:endParaRPr>
          </a:p>
          <a:p>
            <a:pPr marL="457200" indent="-457200" algn="just">
              <a:buFont typeface="Wingdings" pitchFamily="2" charset="2"/>
              <a:buChar char="v"/>
              <a:defRPr/>
            </a:pPr>
            <a:endParaRPr lang="en-US" sz="3000">
              <a:solidFill>
                <a:srgbClr val="000000"/>
              </a:solidFill>
              <a:ea typeface="+mn-lt"/>
              <a:cs typeface="+mn-lt"/>
            </a:endParaRPr>
          </a:p>
          <a:p>
            <a:pPr marL="1143000" indent="-1143000" algn="just">
              <a:buFont typeface="Wingdings" pitchFamily="2" charset="2"/>
              <a:buChar char="v"/>
              <a:defRPr/>
            </a:pPr>
            <a:endParaRPr lang="en-US" sz="7250">
              <a:solidFill>
                <a:srgbClr val="000000"/>
              </a:solidFill>
              <a:cs typeface="Arial" panose="020B0604020202020204"/>
            </a:endParaRPr>
          </a:p>
          <a:p>
            <a:pPr marL="457200" indent="-457200" algn="just">
              <a:spcAft>
                <a:spcPts val="1000"/>
              </a:spcAft>
              <a:buFont typeface="Wingdings" pitchFamily="2" charset="2"/>
              <a:buChar char="v"/>
              <a:defRPr/>
            </a:pPr>
            <a:endParaRPr lang="en-US" sz="3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2D3D2-6E51-78E5-B6C9-4CAAA4211780}"/>
              </a:ext>
            </a:extLst>
          </p:cNvPr>
          <p:cNvSpPr txBox="1"/>
          <p:nvPr/>
        </p:nvSpPr>
        <p:spPr>
          <a:xfrm>
            <a:off x="181034" y="33983327"/>
            <a:ext cx="9450642" cy="60939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a typeface="+mn-lt"/>
                <a:cs typeface="Times New Roman"/>
              </a:rPr>
              <a:t>Revenue Assurance:</a:t>
            </a:r>
            <a:r>
              <a:rPr lang="en-US" sz="2950" kern="100">
                <a:solidFill>
                  <a:srgbClr val="000000"/>
                </a:solidFill>
                <a:ea typeface="+mn-lt"/>
                <a:cs typeface="Times New Roman"/>
              </a:rPr>
              <a:t> Proactively identifies revenue leakage and ensures 100% rate compliance, recovering costs that manual audits miss.</a:t>
            </a:r>
            <a:endParaRPr lang="en-US" sz="2950">
              <a:cs typeface="Arial" panose="020B0604020202020204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Operational </a:t>
            </a:r>
            <a:r>
              <a:rPr lang="en-US" sz="2950" b="1" kern="100">
                <a:solidFill>
                  <a:srgbClr val="000000"/>
                </a:solidFill>
                <a:ea typeface="+mn-lt"/>
                <a:cs typeface="+mn-lt"/>
              </a:rPr>
              <a:t>Agility</a:t>
            </a: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 Dramatically reduces audit time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by eliminating manual 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tariff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lookups and generates audit-ready reports instantly, freeing analysts for high-value strategy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.</a:t>
            </a:r>
            <a:endParaRPr lang="en-US" sz="2950">
              <a:cs typeface="Arial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a typeface="+mn-lt"/>
                <a:cs typeface="+mn-lt"/>
              </a:rPr>
              <a:t>Trust &amp; Explainability</a:t>
            </a: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"Glass-box" architecture provides traceable logic for every calculation, ensuring outputs are defensible 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and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transparent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.</a:t>
            </a:r>
            <a:endParaRPr lang="en-US" sz="2950">
              <a:cs typeface="Arial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a typeface="+mn-lt"/>
                <a:cs typeface="+mn-lt"/>
              </a:rPr>
              <a:t>Multi-Utility Scalability</a:t>
            </a: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Establishes a flexible foundation ready 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to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scale beyond electric into gas, water, and telecom audits.</a:t>
            </a:r>
            <a:endParaRPr lang="en-US" sz="295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A38CE5-086A-5C79-81D5-3F56F0A69FD5}"/>
              </a:ext>
            </a:extLst>
          </p:cNvPr>
          <p:cNvSpPr txBox="1"/>
          <p:nvPr/>
        </p:nvSpPr>
        <p:spPr>
          <a:xfrm>
            <a:off x="8593128" y="15336025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AGENTIC PIPELINE :</a:t>
            </a:r>
            <a:endParaRPr lang="en-US" sz="4400" b="1"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E41E6-39A5-E06C-021C-E72D22865C5F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THE CHALLENGE : </a:t>
            </a:r>
            <a:endParaRPr 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D2181-B3E8-3CF2-AD81-99EBD847C763}"/>
              </a:ext>
            </a:extLst>
          </p:cNvPr>
          <p:cNvSpPr txBox="1"/>
          <p:nvPr/>
        </p:nvSpPr>
        <p:spPr>
          <a:xfrm>
            <a:off x="17387682" y="33277793"/>
            <a:ext cx="518059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rgbClr val="005BBB"/>
                </a:solidFill>
                <a:cs typeface="Arial"/>
              </a:rPr>
              <a:t>CONCLUSION  :</a:t>
            </a:r>
            <a:endParaRPr lang="en-US" sz="4400"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C84C67-43BB-F098-FA02-453345A60438}"/>
              </a:ext>
            </a:extLst>
          </p:cNvPr>
          <p:cNvSpPr txBox="1"/>
          <p:nvPr/>
        </p:nvSpPr>
        <p:spPr>
          <a:xfrm>
            <a:off x="24645778" y="33169370"/>
            <a:ext cx="94176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FUTURE ENHANCEMENTS :</a:t>
            </a:r>
            <a:endParaRPr lang="en-US" sz="4400"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BFC36C-6CC6-502C-4460-28D482075375}"/>
              </a:ext>
            </a:extLst>
          </p:cNvPr>
          <p:cNvSpPr txBox="1"/>
          <p:nvPr/>
        </p:nvSpPr>
        <p:spPr>
          <a:xfrm>
            <a:off x="24072468" y="5688215"/>
            <a:ext cx="89462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OUR HYBRID APPROACH :</a:t>
            </a:r>
            <a:endParaRPr lang="en-US" sz="4400"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D7779-27E4-3EB8-6918-1F9E43FE4853}"/>
              </a:ext>
            </a:extLst>
          </p:cNvPr>
          <p:cNvSpPr txBox="1"/>
          <p:nvPr/>
        </p:nvSpPr>
        <p:spPr>
          <a:xfrm>
            <a:off x="422708" y="31819231"/>
            <a:ext cx="93392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Automated anomaly detection with transparent bill visualization and audit-ready insights.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6065F-04D5-35BD-E107-45ADAF34F83D}"/>
              </a:ext>
            </a:extLst>
          </p:cNvPr>
          <p:cNvSpPr txBox="1"/>
          <p:nvPr/>
        </p:nvSpPr>
        <p:spPr>
          <a:xfrm>
            <a:off x="21955952" y="31846488"/>
            <a:ext cx="104402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Real-time tariff breakdown—turning complex rate structures into simple, explainable logic.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774797-24A7-6AE5-3936-16DD6EC0EE52}"/>
              </a:ext>
            </a:extLst>
          </p:cNvPr>
          <p:cNvSpPr txBox="1"/>
          <p:nvPr/>
        </p:nvSpPr>
        <p:spPr>
          <a:xfrm>
            <a:off x="10981509" y="31817214"/>
            <a:ext cx="99009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Multi-class tariff explorer with complete support for residential, commercial, and special-contract rates.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E22D49-674A-E45D-B8B4-1E801B147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543" y="25978127"/>
            <a:ext cx="10082424" cy="561533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0BC6AF-9F1A-73FF-8306-7D8F93DF8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1983" y="25984424"/>
            <a:ext cx="10499547" cy="561126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7" name="Methods Textbox">
            <a:extLst>
              <a:ext uri="{FF2B5EF4-FFF2-40B4-BE49-F238E27FC236}">
                <a16:creationId xmlns:a16="http://schemas.microsoft.com/office/drawing/2014/main" id="{FA821FDC-77C3-C2B3-92F5-0551F86FD28C}"/>
              </a:ext>
            </a:extLst>
          </p:cNvPr>
          <p:cNvSpPr txBox="1"/>
          <p:nvPr/>
        </p:nvSpPr>
        <p:spPr>
          <a:xfrm>
            <a:off x="24072468" y="16095709"/>
            <a:ext cx="8323710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PROJECT ROADMAP 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6C1448-7829-8482-BD7C-483BBD67943B}"/>
              </a:ext>
            </a:extLst>
          </p:cNvPr>
          <p:cNvSpPr txBox="1"/>
          <p:nvPr/>
        </p:nvSpPr>
        <p:spPr>
          <a:xfrm>
            <a:off x="266229" y="237716"/>
            <a:ext cx="21683556" cy="29392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>
                <a:solidFill>
                  <a:srgbClr val="FFFFFF"/>
                </a:solidFill>
                <a:latin typeface="+mn-lt"/>
                <a:ea typeface="Arial" charset="0"/>
              </a:rPr>
              <a:t>AI-Driven Utility Billing Automation: Scalable Auditing with Dynamic Tariff Engines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C2B35489-20E3-150C-E390-FF206AF0D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8772" y="2147201"/>
            <a:ext cx="7618207" cy="2822201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713FD4F9-7C1B-6979-4942-825C178C3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067" y="6922414"/>
            <a:ext cx="15298191" cy="8391094"/>
          </a:xfrm>
          <a:prstGeom prst="rect">
            <a:avLst/>
          </a:prstGeom>
        </p:spPr>
      </p:pic>
      <p:cxnSp>
        <p:nvCxnSpPr>
          <p:cNvPr id="45" name="Vertical Section Divider" descr="Vertical Divider">
            <a:extLst>
              <a:ext uri="{FF2B5EF4-FFF2-40B4-BE49-F238E27FC236}">
                <a16:creationId xmlns:a16="http://schemas.microsoft.com/office/drawing/2014/main" id="{4E836299-E26E-AB70-C097-071465183004}"/>
              </a:ext>
            </a:extLst>
          </p:cNvPr>
          <p:cNvCxnSpPr>
            <a:cxnSpLocks/>
          </p:cNvCxnSpPr>
          <p:nvPr/>
        </p:nvCxnSpPr>
        <p:spPr bwMode="auto">
          <a:xfrm>
            <a:off x="23773176" y="6014348"/>
            <a:ext cx="0" cy="1859332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104" name="Picture 8">
            <a:extLst>
              <a:ext uri="{FF2B5EF4-FFF2-40B4-BE49-F238E27FC236}">
                <a16:creationId xmlns:a16="http://schemas.microsoft.com/office/drawing/2014/main" id="{F62AE4D7-5EE0-19F3-A9E0-834FDF8FF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0631" r="6135" b="5531"/>
          <a:stretch/>
        </p:blipFill>
        <p:spPr bwMode="auto">
          <a:xfrm>
            <a:off x="24091998" y="16898879"/>
            <a:ext cx="8498405" cy="770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Horizontal Section Divider" descr="Horizontal Divider">
            <a:extLst>
              <a:ext uri="{FF2B5EF4-FFF2-40B4-BE49-F238E27FC236}">
                <a16:creationId xmlns:a16="http://schemas.microsoft.com/office/drawing/2014/main" id="{301D888A-FF98-FFC0-22CC-E42EBBB7E15E}"/>
              </a:ext>
            </a:extLst>
          </p:cNvPr>
          <p:cNvCxnSpPr>
            <a:cxnSpLocks/>
          </p:cNvCxnSpPr>
          <p:nvPr/>
        </p:nvCxnSpPr>
        <p:spPr bwMode="auto">
          <a:xfrm>
            <a:off x="24091998" y="15805290"/>
            <a:ext cx="8498405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A961CFB6-0F6C-B58B-964D-6EFCA6300BAF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406901A5-2811-CFE4-834E-A1F80639C058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106" name="Picture 10" descr="Streamlit logo on light background">
            <a:extLst>
              <a:ext uri="{FF2B5EF4-FFF2-40B4-BE49-F238E27FC236}">
                <a16:creationId xmlns:a16="http://schemas.microsoft.com/office/drawing/2014/main" id="{4EE1A66B-AAC7-8E65-D536-9B0F12EE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13" y="40210290"/>
            <a:ext cx="2720043" cy="7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19D7525F-8F53-E97A-5883-C08B59961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7" t="-4319" r="298" b="2939"/>
          <a:stretch>
            <a:fillRect/>
          </a:stretch>
        </p:blipFill>
        <p:spPr bwMode="auto">
          <a:xfrm>
            <a:off x="6985327" y="40249079"/>
            <a:ext cx="2465125" cy="8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4098">
            <a:extLst>
              <a:ext uri="{FF2B5EF4-FFF2-40B4-BE49-F238E27FC236}">
                <a16:creationId xmlns:a16="http://schemas.microsoft.com/office/drawing/2014/main" id="{35DD6187-6E7F-C58F-1CB5-58EDB3E754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290" y="26238248"/>
            <a:ext cx="9326692" cy="55977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66128-FDB9-5FD8-5DE1-A6B3F2B17A2F}"/>
              </a:ext>
            </a:extLst>
          </p:cNvPr>
          <p:cNvSpPr txBox="1"/>
          <p:nvPr/>
        </p:nvSpPr>
        <p:spPr>
          <a:xfrm>
            <a:off x="11311911" y="3341471"/>
            <a:ext cx="1146443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cs typeface="Arial"/>
              </a:rPr>
              <a:t>Mentors:</a:t>
            </a:r>
            <a:endParaRPr lang="en-US"/>
          </a:p>
          <a:p>
            <a:r>
              <a:rPr lang="en-US" sz="4000">
                <a:solidFill>
                  <a:srgbClr val="FFFFFF"/>
                </a:solidFill>
                <a:cs typeface="Arial"/>
              </a:rPr>
              <a:t>Prof. Adithya Narayanan, Prof. Saverio Marrazzo</a:t>
            </a:r>
            <a:endParaRPr lang="en-US" sz="4000">
              <a:cs typeface="Arial"/>
            </a:endParaRPr>
          </a:p>
        </p:txBody>
      </p:sp>
      <p:pic>
        <p:nvPicPr>
          <p:cNvPr id="9" name="Picture 8" descr="A black text with letters&#10;&#10;AI-generated content may be incorrect.">
            <a:extLst>
              <a:ext uri="{FF2B5EF4-FFF2-40B4-BE49-F238E27FC236}">
                <a16:creationId xmlns:a16="http://schemas.microsoft.com/office/drawing/2014/main" id="{A3C03192-EE38-58DF-E51E-A20D659DFF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83758" y="40305327"/>
            <a:ext cx="2286709" cy="718542"/>
          </a:xfrm>
          <a:prstGeom prst="rect">
            <a:avLst/>
          </a:prstGeom>
        </p:spPr>
      </p:pic>
      <p:pic>
        <p:nvPicPr>
          <p:cNvPr id="10" name="Picture 9" descr="A logo with an elephant head&#10;&#10;AI-generated content may be incorrect.">
            <a:extLst>
              <a:ext uri="{FF2B5EF4-FFF2-40B4-BE49-F238E27FC236}">
                <a16:creationId xmlns:a16="http://schemas.microsoft.com/office/drawing/2014/main" id="{6838C3BE-CFE1-3A1C-3AAB-7115C75089F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-52" t="34970" r="4359" b="36384"/>
          <a:stretch>
            <a:fillRect/>
          </a:stretch>
        </p:blipFill>
        <p:spPr>
          <a:xfrm>
            <a:off x="12270850" y="40249079"/>
            <a:ext cx="3380855" cy="783024"/>
          </a:xfrm>
          <a:prstGeom prst="rect">
            <a:avLst/>
          </a:prstGeom>
        </p:spPr>
      </p:pic>
      <p:pic>
        <p:nvPicPr>
          <p:cNvPr id="12" name="Picture 11" descr="A logo with text on it&#10;&#10;AI-generated content may be incorrect.">
            <a:extLst>
              <a:ext uri="{FF2B5EF4-FFF2-40B4-BE49-F238E27FC236}">
                <a16:creationId xmlns:a16="http://schemas.microsoft.com/office/drawing/2014/main" id="{D4E04588-EA03-98EA-E7CD-9A97692CEE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36444" y="40245355"/>
            <a:ext cx="2283960" cy="778514"/>
          </a:xfrm>
          <a:prstGeom prst="rect">
            <a:avLst/>
          </a:prstGeom>
        </p:spPr>
      </p:pic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1DCE2708-379A-D601-4651-959398D2ED7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874" t="16221" r="-990" b="12049"/>
          <a:stretch>
            <a:fillRect/>
          </a:stretch>
        </p:blipFill>
        <p:spPr>
          <a:xfrm>
            <a:off x="18476999" y="40169930"/>
            <a:ext cx="1859881" cy="10370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18EE28-8A70-9069-E76B-ACD2697E3F37}"/>
              </a:ext>
            </a:extLst>
          </p:cNvPr>
          <p:cNvSpPr txBox="1"/>
          <p:nvPr/>
        </p:nvSpPr>
        <p:spPr>
          <a:xfrm>
            <a:off x="172940" y="334551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Avipsa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</a:p>
        </p:txBody>
      </p:sp>
      <p:pic>
        <p:nvPicPr>
          <p:cNvPr id="20" name="Picture 19" descr="A diagram of a process&#10;&#10;AI-generated content may be incorrect.">
            <a:extLst>
              <a:ext uri="{FF2B5EF4-FFF2-40B4-BE49-F238E27FC236}">
                <a16:creationId xmlns:a16="http://schemas.microsoft.com/office/drawing/2014/main" id="{F452CBB0-5283-4E28-6B54-CE59A445E1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53642" y="33886493"/>
            <a:ext cx="7675269" cy="60412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8A5CC1-733D-56B2-7949-78A4600F0F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36740" y="40236080"/>
            <a:ext cx="1094517" cy="10945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0A81A6-407C-1403-D439-8E1256F56F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28D832-15F0-77EC-D594-4CA3B63876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09628" y="40183616"/>
            <a:ext cx="978063" cy="978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838CE4-EE5E-2187-53C2-B4C6F7688D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364849" y="39961923"/>
            <a:ext cx="1566026" cy="156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4FC59B3-4AE2-5BA9-7FC2-B3F2750BF3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030475" y="40278083"/>
            <a:ext cx="1027272" cy="1027272"/>
          </a:xfrm>
          <a:prstGeom prst="rect">
            <a:avLst/>
          </a:prstGeom>
        </p:spPr>
      </p:pic>
      <p:sp>
        <p:nvSpPr>
          <p:cNvPr id="32" name="Results Textbox">
            <a:extLst>
              <a:ext uri="{FF2B5EF4-FFF2-40B4-BE49-F238E27FC236}">
                <a16:creationId xmlns:a16="http://schemas.microsoft.com/office/drawing/2014/main" id="{C04FB757-B173-504C-5893-AC50DD914E79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EBEA35-2AB2-74AC-5CB2-06E5CF34C184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30B659-F1B5-C30A-B486-24E73D383639}"/>
              </a:ext>
            </a:extLst>
          </p:cNvPr>
          <p:cNvSpPr txBox="1"/>
          <p:nvPr/>
        </p:nvSpPr>
        <p:spPr>
          <a:xfrm>
            <a:off x="17006731" y="16389546"/>
            <a:ext cx="582147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rgbClr val="000000"/>
                </a:solidFill>
                <a:cs typeface="Arial"/>
              </a:rPr>
              <a:t>The Validation &amp; Audit</a:t>
            </a:r>
            <a:endParaRPr lang="en-US" sz="3600">
              <a:solidFill>
                <a:srgbClr val="000000"/>
              </a:solidFill>
              <a:cs typeface="Arial" panose="020B0604020202020204"/>
            </a:endParaRPr>
          </a:p>
        </p:txBody>
      </p:sp>
      <p:cxnSp>
        <p:nvCxnSpPr>
          <p:cNvPr id="4098" name="Horizontal Section Divider" descr="Horizontal Divider">
            <a:extLst>
              <a:ext uri="{FF2B5EF4-FFF2-40B4-BE49-F238E27FC236}">
                <a16:creationId xmlns:a16="http://schemas.microsoft.com/office/drawing/2014/main" id="{D5677BFB-68F3-6E12-4989-9C2D13A2B24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85553" y="25374440"/>
            <a:ext cx="43603" cy="68331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00" name="Horizontal Section Divider" descr="Horizontal Divider">
            <a:extLst>
              <a:ext uri="{FF2B5EF4-FFF2-40B4-BE49-F238E27FC236}">
                <a16:creationId xmlns:a16="http://schemas.microsoft.com/office/drawing/2014/main" id="{77B617BC-A193-FD9B-EED5-B96065735D4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80879" y="25661326"/>
            <a:ext cx="43603" cy="68331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4F49C1BB-E31F-E306-9001-9D70D08598C5}"/>
              </a:ext>
            </a:extLst>
          </p:cNvPr>
          <p:cNvCxnSpPr>
            <a:cxnSpLocks/>
          </p:cNvCxnSpPr>
          <p:nvPr/>
        </p:nvCxnSpPr>
        <p:spPr bwMode="auto">
          <a:xfrm>
            <a:off x="24426475" y="33241317"/>
            <a:ext cx="6698" cy="661520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B932CBD-942F-940B-61C3-4CEC31858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8656" r="2399" b="4744"/>
          <a:stretch/>
        </p:blipFill>
        <p:spPr bwMode="auto">
          <a:xfrm>
            <a:off x="8935567" y="17476634"/>
            <a:ext cx="14127533" cy="69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C0C0644-F72C-5EDE-7DA6-90483B186CD9}"/>
              </a:ext>
            </a:extLst>
          </p:cNvPr>
          <p:cNvSpPr/>
          <p:nvPr/>
        </p:nvSpPr>
        <p:spPr>
          <a:xfrm rot="5400000">
            <a:off x="13333172" y="15889447"/>
            <a:ext cx="403702" cy="2977882"/>
          </a:xfrm>
          <a:prstGeom prst="leftBrace">
            <a:avLst/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61CEE7E8-9C41-F471-D6FC-424BCDFFF6E7}"/>
              </a:ext>
            </a:extLst>
          </p:cNvPr>
          <p:cNvSpPr/>
          <p:nvPr/>
        </p:nvSpPr>
        <p:spPr>
          <a:xfrm rot="5400000">
            <a:off x="19596662" y="15868980"/>
            <a:ext cx="403702" cy="2977882"/>
          </a:xfrm>
          <a:prstGeom prst="leftBrace">
            <a:avLst/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14D83A-8423-CEA4-9DDC-BC3D5530BE6D}"/>
              </a:ext>
            </a:extLst>
          </p:cNvPr>
          <p:cNvSpPr txBox="1"/>
          <p:nvPr/>
        </p:nvSpPr>
        <p:spPr>
          <a:xfrm>
            <a:off x="10637719" y="16377916"/>
            <a:ext cx="582147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rgbClr val="000000"/>
                </a:solidFill>
                <a:cs typeface="Arial"/>
              </a:rPr>
              <a:t>The Input &amp; Translation</a:t>
            </a:r>
            <a:endParaRPr lang="en-US" sz="3600">
              <a:solidFill>
                <a:srgbClr val="000000"/>
              </a:solidFill>
              <a:cs typeface="Arial" panose="020B0604020202020204"/>
            </a:endParaRPr>
          </a:p>
        </p:txBody>
      </p:sp>
      <p:sp>
        <p:nvSpPr>
          <p:cNvPr id="43" name="Decagon 42">
            <a:extLst>
              <a:ext uri="{FF2B5EF4-FFF2-40B4-BE49-F238E27FC236}">
                <a16:creationId xmlns:a16="http://schemas.microsoft.com/office/drawing/2014/main" id="{2F1E74BC-AD48-D9F7-39D1-52C13A9A05D8}"/>
              </a:ext>
            </a:extLst>
          </p:cNvPr>
          <p:cNvSpPr/>
          <p:nvPr/>
        </p:nvSpPr>
        <p:spPr>
          <a:xfrm>
            <a:off x="10513603" y="17749152"/>
            <a:ext cx="493353" cy="498817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1</a:t>
            </a:r>
            <a:endParaRPr lang="en-US"/>
          </a:p>
        </p:txBody>
      </p:sp>
      <p:sp>
        <p:nvSpPr>
          <p:cNvPr id="44" name="Decagon 43">
            <a:extLst>
              <a:ext uri="{FF2B5EF4-FFF2-40B4-BE49-F238E27FC236}">
                <a16:creationId xmlns:a16="http://schemas.microsoft.com/office/drawing/2014/main" id="{1DA06ED0-2E57-C49D-A141-A01D11DEB8AF}"/>
              </a:ext>
            </a:extLst>
          </p:cNvPr>
          <p:cNvSpPr/>
          <p:nvPr/>
        </p:nvSpPr>
        <p:spPr>
          <a:xfrm>
            <a:off x="13708220" y="17729202"/>
            <a:ext cx="474233" cy="444607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2</a:t>
            </a:r>
            <a:endParaRPr lang="en-US"/>
          </a:p>
        </p:txBody>
      </p:sp>
      <p:sp>
        <p:nvSpPr>
          <p:cNvPr id="46" name="Decagon 45">
            <a:extLst>
              <a:ext uri="{FF2B5EF4-FFF2-40B4-BE49-F238E27FC236}">
                <a16:creationId xmlns:a16="http://schemas.microsoft.com/office/drawing/2014/main" id="{FBA9B469-2ABC-1362-8820-736B68FE1083}"/>
              </a:ext>
            </a:extLst>
          </p:cNvPr>
          <p:cNvSpPr/>
          <p:nvPr/>
        </p:nvSpPr>
        <p:spPr>
          <a:xfrm>
            <a:off x="16935894" y="17702766"/>
            <a:ext cx="559208" cy="560456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3</a:t>
            </a:r>
            <a:endParaRPr lang="en-US"/>
          </a:p>
        </p:txBody>
      </p:sp>
      <p:sp>
        <p:nvSpPr>
          <p:cNvPr id="47" name="Decagon 46">
            <a:extLst>
              <a:ext uri="{FF2B5EF4-FFF2-40B4-BE49-F238E27FC236}">
                <a16:creationId xmlns:a16="http://schemas.microsoft.com/office/drawing/2014/main" id="{455B1C28-36A2-6C3A-B749-13A8BFD95ADE}"/>
              </a:ext>
            </a:extLst>
          </p:cNvPr>
          <p:cNvSpPr/>
          <p:nvPr/>
        </p:nvSpPr>
        <p:spPr>
          <a:xfrm>
            <a:off x="20061472" y="17715821"/>
            <a:ext cx="559209" cy="530173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4</a:t>
            </a:r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F811658F-6D8B-246B-4C3C-3B5B42212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3" t="8338" r="8975" b="5907"/>
          <a:stretch/>
        </p:blipFill>
        <p:spPr bwMode="auto">
          <a:xfrm>
            <a:off x="9409216" y="33296365"/>
            <a:ext cx="8088876" cy="634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4122">
            <a:extLst>
              <a:ext uri="{FF2B5EF4-FFF2-40B4-BE49-F238E27FC236}">
                <a16:creationId xmlns:a16="http://schemas.microsoft.com/office/drawing/2014/main" id="{71B8891C-059C-467B-CC96-20DDBC2981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86076" y="35041357"/>
            <a:ext cx="1414572" cy="14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80257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Research Poster Template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/>
  <cp:keywords/>
  <dc:description/>
  <cp:revision>2</cp:revision>
  <cp:lastPrinted>2016-09-29T19:48:31Z</cp:lastPrinted>
  <dcterms:created xsi:type="dcterms:W3CDTF">2016-09-29T18:43:16Z</dcterms:created>
  <dcterms:modified xsi:type="dcterms:W3CDTF">2025-11-29T23:09:46Z</dcterms:modified>
  <cp:category/>
</cp:coreProperties>
</file>